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6" r:id="rId8"/>
    <p:sldId id="265" r:id="rId9"/>
    <p:sldId id="262" r:id="rId10"/>
    <p:sldId id="25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1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926F0ED-2879-476E-B9DC-072953E186E4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D2A28F-0A06-4F5E-9ED8-0D9F82EB2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6F0ED-2879-476E-B9DC-072953E186E4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2A28F-0A06-4F5E-9ED8-0D9F82EB2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6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926F0ED-2879-476E-B9DC-072953E186E4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D2A28F-0A06-4F5E-9ED8-0D9F82EB2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6F0ED-2879-476E-B9DC-072953E186E4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2A28F-0A06-4F5E-9ED8-0D9F82EB2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8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9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926F0ED-2879-476E-B9DC-072953E186E4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9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FD2A28F-0A06-4F5E-9ED8-0D9F82EB2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6F0ED-2879-476E-B9DC-072953E186E4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2A28F-0A06-4F5E-9ED8-0D9F82EB2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6F0ED-2879-476E-B9DC-072953E186E4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2A28F-0A06-4F5E-9ED8-0D9F82EB2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6F0ED-2879-476E-B9DC-072953E186E4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2A28F-0A06-4F5E-9ED8-0D9F82EB2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926F0ED-2879-476E-B9DC-072953E186E4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2A28F-0A06-4F5E-9ED8-0D9F82EB2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7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6F0ED-2879-476E-B9DC-072953E186E4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2A28F-0A06-4F5E-9ED8-0D9F82EB2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70" y="1004669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7" y="998817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9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9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6F0ED-2879-476E-B9DC-072953E186E4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2A28F-0A06-4F5E-9ED8-0D9F82EB23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3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926F0ED-2879-476E-B9DC-072953E186E4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D2A28F-0A06-4F5E-9ED8-0D9F82EB2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Roots of Progressivism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543800" cy="899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Questions for when you read “Reforming Society” page 166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" y="1609416"/>
            <a:ext cx="7772400" cy="517238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Make a 5 column chart to record key ideas from each section.</a:t>
            </a:r>
          </a:p>
          <a:p>
            <a:endParaRPr lang="en-US" dirty="0" smtClean="0"/>
          </a:p>
          <a:p>
            <a:r>
              <a:rPr lang="en-US" dirty="0" smtClean="0"/>
              <a:t>Be sure to focus on the following: </a:t>
            </a:r>
          </a:p>
          <a:p>
            <a:endParaRPr lang="en-US" dirty="0"/>
          </a:p>
          <a:p>
            <a:pPr lvl="1"/>
            <a:r>
              <a:rPr lang="en-US" dirty="0" smtClean="0"/>
              <a:t>Why did people suddenly oppose children working?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What kind of health and safety laws were passed during this era?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What happened at Triangle Shirtwaist Company?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What was prohibition and what was it’s goals?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How did the Progressives go after Big Business?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Warm- Up – Create a list of the motives for the US to expand?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600200"/>
            <a:ext cx="8229600" cy="492252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Europe was expanding for resources</a:t>
            </a:r>
          </a:p>
          <a:p>
            <a:endParaRPr lang="en-US" dirty="0"/>
          </a:p>
          <a:p>
            <a:r>
              <a:rPr lang="en-US" dirty="0" smtClean="0"/>
              <a:t>Social Darwinism suggested most competitive nations would survive</a:t>
            </a:r>
          </a:p>
          <a:p>
            <a:endParaRPr lang="en-US" dirty="0"/>
          </a:p>
          <a:p>
            <a:r>
              <a:rPr lang="en-US" dirty="0" smtClean="0"/>
              <a:t>Manifest Destiny – Idea God wants US to rule</a:t>
            </a:r>
          </a:p>
          <a:p>
            <a:endParaRPr lang="en-US" dirty="0"/>
          </a:p>
          <a:p>
            <a:r>
              <a:rPr lang="en-US" dirty="0" smtClean="0"/>
              <a:t>“Anglo-</a:t>
            </a:r>
            <a:r>
              <a:rPr lang="en-US" dirty="0" err="1" smtClean="0"/>
              <a:t>Saxonism</a:t>
            </a:r>
            <a:r>
              <a:rPr lang="en-US" dirty="0" smtClean="0"/>
              <a:t>” led to belief of superior English speaking society</a:t>
            </a:r>
          </a:p>
          <a:p>
            <a:endParaRPr lang="en-US" dirty="0"/>
          </a:p>
          <a:p>
            <a:r>
              <a:rPr lang="en-US" dirty="0" smtClean="0"/>
              <a:t>Congress authorized a new Navy b/c many thought US should dominate the world</a:t>
            </a:r>
          </a:p>
          <a:p>
            <a:endParaRPr lang="en-US" dirty="0" smtClean="0"/>
          </a:p>
          <a:p>
            <a:r>
              <a:rPr lang="en-US" dirty="0" smtClean="0"/>
              <a:t>This newly created Navy could defend US overseas interests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2538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1143000"/>
          </a:xfrm>
        </p:spPr>
        <p:txBody>
          <a:bodyPr/>
          <a:lstStyle/>
          <a:p>
            <a:r>
              <a:rPr lang="en-US" dirty="0" smtClean="0"/>
              <a:t>What was Progressivism?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219200"/>
            <a:ext cx="374904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Collection of ideas to help fix society</a:t>
            </a:r>
          </a:p>
          <a:p>
            <a:endParaRPr lang="en-US" dirty="0" smtClean="0"/>
          </a:p>
          <a:p>
            <a:r>
              <a:rPr lang="en-US" dirty="0" smtClean="0"/>
              <a:t>Society had a lot of problems due to </a:t>
            </a:r>
            <a:r>
              <a:rPr lang="en-US" dirty="0" smtClean="0"/>
              <a:t>urbanization &amp; industrialization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Progressives belonged to both </a:t>
            </a:r>
            <a:r>
              <a:rPr lang="en-US" dirty="0" err="1" smtClean="0"/>
              <a:t>politcal</a:t>
            </a:r>
            <a:r>
              <a:rPr lang="en-US" dirty="0" smtClean="0"/>
              <a:t> parties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8615" y="1676400"/>
            <a:ext cx="527538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7242048" cy="1143000"/>
          </a:xfrm>
        </p:spPr>
        <p:txBody>
          <a:bodyPr/>
          <a:lstStyle/>
          <a:p>
            <a:r>
              <a:rPr lang="en-US" dirty="0" smtClean="0"/>
              <a:t>Who were the muckrakers?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0" y="990600"/>
            <a:ext cx="3822192" cy="5867400"/>
          </a:xfrm>
        </p:spPr>
        <p:txBody>
          <a:bodyPr>
            <a:normAutofit/>
          </a:bodyPr>
          <a:lstStyle/>
          <a:p>
            <a:r>
              <a:rPr lang="en-US" dirty="0" smtClean="0"/>
              <a:t>Journalists who investigated social conditions</a:t>
            </a:r>
          </a:p>
          <a:p>
            <a:endParaRPr lang="en-US" dirty="0" smtClean="0"/>
          </a:p>
          <a:p>
            <a:r>
              <a:rPr lang="en-US" dirty="0" smtClean="0"/>
              <a:t>Circulated cheap magazines/papers</a:t>
            </a:r>
          </a:p>
          <a:p>
            <a:endParaRPr lang="en-US" dirty="0" smtClean="0"/>
          </a:p>
          <a:p>
            <a:r>
              <a:rPr lang="en-US" dirty="0" smtClean="0"/>
              <a:t>Scandal /Corruption</a:t>
            </a:r>
          </a:p>
          <a:p>
            <a:endParaRPr lang="en-US" dirty="0" smtClean="0"/>
          </a:p>
          <a:p>
            <a:r>
              <a:rPr lang="en-US" dirty="0" smtClean="0"/>
              <a:t>Rose awareness to problems – reform ensues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45608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did Progressives Reform Government?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Made it more democratic with </a:t>
            </a:r>
            <a:r>
              <a:rPr lang="en-US" u="sng" dirty="0" smtClean="0"/>
              <a:t>direct primaries</a:t>
            </a:r>
          </a:p>
          <a:p>
            <a:endParaRPr lang="en-US" dirty="0" smtClean="0"/>
          </a:p>
          <a:p>
            <a:r>
              <a:rPr lang="en-US" u="sng" dirty="0" smtClean="0"/>
              <a:t>Initiatives</a:t>
            </a:r>
            <a:r>
              <a:rPr lang="en-US" dirty="0" smtClean="0"/>
              <a:t> allowed citizens to introduce legislation</a:t>
            </a:r>
          </a:p>
          <a:p>
            <a:endParaRPr lang="en-US" dirty="0" smtClean="0"/>
          </a:p>
          <a:p>
            <a:r>
              <a:rPr lang="en-US" u="sng" dirty="0" smtClean="0"/>
              <a:t>Referendums</a:t>
            </a:r>
            <a:r>
              <a:rPr lang="en-US" dirty="0" smtClean="0"/>
              <a:t> allowed citizens to vote directly on laws (instead of their representative)</a:t>
            </a:r>
          </a:p>
          <a:p>
            <a:endParaRPr lang="en-US" dirty="0" smtClean="0"/>
          </a:p>
          <a:p>
            <a:r>
              <a:rPr lang="en-US" u="sng" dirty="0" smtClean="0"/>
              <a:t>Recall elections </a:t>
            </a:r>
            <a:r>
              <a:rPr lang="en-US" dirty="0" smtClean="0"/>
              <a:t>allowed people to remove politicians from office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71500"/>
            <a:ext cx="7242048" cy="1143000"/>
          </a:xfrm>
        </p:spPr>
        <p:txBody>
          <a:bodyPr/>
          <a:lstStyle/>
          <a:p>
            <a:r>
              <a:rPr lang="en-US" dirty="0" smtClean="0"/>
              <a:t>What is Woman suffrage?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990600"/>
            <a:ext cx="3977640" cy="5638799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Suffrage = right to vote</a:t>
            </a:r>
          </a:p>
          <a:p>
            <a:endParaRPr lang="en-US" dirty="0" smtClean="0"/>
          </a:p>
          <a:p>
            <a:r>
              <a:rPr lang="en-US" dirty="0" smtClean="0"/>
              <a:t>Major goal of female progressives</a:t>
            </a:r>
          </a:p>
          <a:p>
            <a:endParaRPr lang="en-US" dirty="0" smtClean="0"/>
          </a:p>
          <a:p>
            <a:r>
              <a:rPr lang="en-US" dirty="0" smtClean="0"/>
              <a:t>In order to change society women realized they needed to vote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762000"/>
            <a:ext cx="3810000" cy="5957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</a:t>
            </a:r>
            <a:r>
              <a:rPr lang="en-US" smtClean="0"/>
              <a:t>Are some things </a:t>
            </a:r>
            <a:r>
              <a:rPr lang="en-US" dirty="0" smtClean="0"/>
              <a:t>women wanted to change?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Child labor / school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Alcohol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Health and safety Codes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524000"/>
            <a:ext cx="3686903" cy="494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7210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81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Lets look at page 165!!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your groups answer questions 1 &amp; 2</a:t>
            </a:r>
          </a:p>
          <a:p>
            <a:endParaRPr lang="en-US" dirty="0"/>
          </a:p>
          <a:p>
            <a:r>
              <a:rPr lang="en-US" dirty="0" smtClean="0"/>
              <a:t>We will share out in 4 minutes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447800"/>
            <a:ext cx="5015424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0139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242048" cy="1143000"/>
          </a:xfrm>
        </p:spPr>
        <p:txBody>
          <a:bodyPr/>
          <a:lstStyle/>
          <a:p>
            <a:r>
              <a:rPr lang="en-US" dirty="0" smtClean="0"/>
              <a:t>Woman Suffrage Continued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Elizabeth Cady Stanton and Susan B Anthony led the charge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1920 – 19</a:t>
            </a:r>
            <a:r>
              <a:rPr lang="en-US" baseline="30000" dirty="0" smtClean="0"/>
              <a:t>th</a:t>
            </a:r>
            <a:r>
              <a:rPr lang="en-US" dirty="0" smtClean="0"/>
              <a:t> Amendment passed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36576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</TotalTime>
  <Words>328</Words>
  <Application>Microsoft Office PowerPoint</Application>
  <PresentationFormat>On-screen Show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The Roots of Progressivism</vt:lpstr>
      <vt:lpstr>Warm- Up – Create a list of the motives for the US to expand?</vt:lpstr>
      <vt:lpstr>What was Progressivism?</vt:lpstr>
      <vt:lpstr>Who were the muckrakers?</vt:lpstr>
      <vt:lpstr>How did Progressives Reform Government?</vt:lpstr>
      <vt:lpstr>What is Woman suffrage?</vt:lpstr>
      <vt:lpstr>What Are some things women wanted to change?</vt:lpstr>
      <vt:lpstr>Lets look at page 165!!</vt:lpstr>
      <vt:lpstr>Woman Suffrage Continued</vt:lpstr>
      <vt:lpstr>Questions for when you read “Reforming Society” page 166</vt:lpstr>
    </vt:vector>
  </TitlesOfParts>
  <Company>Duval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American</dc:title>
  <dc:creator>mcdonaldd2</dc:creator>
  <cp:lastModifiedBy> </cp:lastModifiedBy>
  <cp:revision>15</cp:revision>
  <dcterms:created xsi:type="dcterms:W3CDTF">2012-10-17T11:54:15Z</dcterms:created>
  <dcterms:modified xsi:type="dcterms:W3CDTF">2014-07-15T14:21:48Z</dcterms:modified>
</cp:coreProperties>
</file>